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5341bb8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5341bb8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5341bb89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5341bb89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5341bb89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5341bb89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5341bb8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5341bb8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5341bb89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5341bb8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5341bb8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5341bb8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5341bb89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5341bb89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5341bb89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5341bb89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5341bb89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5341bb89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5341bb89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5341bb89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5341bb89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5341bb89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nz-erwm2LrQ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en.wikipedia.org/wiki/Bolt_ac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researchgate.net/publication/315862064_Procedural_Synthesis_of_Gunshot_Sounds_Based_on_Physically_Motivated_Model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15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tagged data is the key problem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241325" y="1163300"/>
            <a:ext cx="8520600" cy="3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Model training has a minimum data requirement,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Gunshot audio data from the wildlife park is less, (&lt;2% of tagged signals)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about 200 good gunshots annotated?. It is extremely time consuming to tag 24hr files.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Possible solution:</a:t>
            </a:r>
            <a:r>
              <a:rPr lang="en"/>
              <a:t> Other audio data indicative of a gunshot/threat,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Rifle reloading / Bolt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surrounding acoustic behaviour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Gunshot scatters flock of birds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Threatened elephant herd noises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Sensors w.r.t to probable shooting locations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5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Project 15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36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Architecture for gunshot detection solution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Live monitoring of wildlife park acoustics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Alarms/ notification upon threat detection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Question: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to get tagging for gunshot from the audio data?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to bring filtered &amp; tagged data into the azure cloud storage?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Note: Love the one-click Project 15 deployment. But, we probably need more Azure credits :)</a:t>
            </a:r>
            <a:endParaRPr sz="1500"/>
          </a:p>
        </p:txBody>
      </p:sp>
      <p:sp>
        <p:nvSpPr>
          <p:cNvPr id="121" name="Google Shape;121;p23"/>
          <p:cNvSpPr txBox="1"/>
          <p:nvPr/>
        </p:nvSpPr>
        <p:spPr>
          <a:xfrm>
            <a:off x="5750200" y="4786900"/>
            <a:ext cx="3000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https://microsoft.github.io/project15/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5" y="0"/>
            <a:ext cx="8918652" cy="499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3" y="66475"/>
            <a:ext cx="8916974" cy="49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: Hunting of African Elephants 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https://www.youtube.com/watch?v=nz-erwm2LrQ</a:t>
            </a:r>
            <a:r>
              <a:rPr lang="en"/>
              <a:t> [Craig Boddington Hunter]</a:t>
            </a:r>
            <a:br>
              <a:rPr lang="en"/>
            </a:br>
            <a:br>
              <a:rPr lang="en"/>
            </a:br>
            <a:r>
              <a:rPr lang="en"/>
              <a:t>Two main types of African Elephants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Bush elephants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Forest elephants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Hunting techniques vary slightly due to the social nature and other location based factors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:Equipment for African Elephant Hunting</a:t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50" y="1147050"/>
            <a:ext cx="3560928" cy="205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251" y="2571750"/>
            <a:ext cx="3874374" cy="21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102850" y="3714500"/>
            <a:ext cx="44289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https://www.youtube.com/watch?v=iYS2PAlXmls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https://en.wikipedia.org/wiki/Bolt_action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https://www.youtube.com/watch?v=STbDaAgcvsU</a:t>
            </a:r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5024375" y="1147050"/>
            <a:ext cx="3000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Hunting Rifle 375 calibre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Research :Equipment for African Elephant Hunting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25" y="1126800"/>
            <a:ext cx="3707923" cy="210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853" y="1760275"/>
            <a:ext cx="4649997" cy="261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950" y="3366797"/>
            <a:ext cx="2849158" cy="160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Gun shot audio effect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due to a gunshot is a transient, high-energy signal which has well-deﬁned properties. These properties depend not only on the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features of the ﬁrearm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Ammunition which generates the sound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 in which the gun is ﬁred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 of the microphone with respect to the ﬁrearm.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accessories or equipment like silencers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Gun shot audio effect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speciﬁcally, a gunshot sound consists of the muzzle blast and the shock wave.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Muzzle blast</a:t>
            </a:r>
            <a:r>
              <a:rPr lang="en"/>
              <a:t> is localised at the muzzle and occurs due to the explosion of the propellant in the bullet.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Shock waves</a:t>
            </a:r>
            <a:r>
              <a:rPr lang="en"/>
              <a:t> occur only for bullets or projectiles which have supersonic speeds. These waves will have distinct propagation patterns following the projectile and spectra with a wide bandwidth due to the discontinuity they possess. </a:t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2323150" y="4568875"/>
            <a:ext cx="65976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Procedural Synthesis of Gunshot Sounds Based on Physically Motivated Models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2683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feature extraction and acoustic modelling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ear’s perception of frequency components in the audio signal does not follow the linear scale, but rather the </a:t>
            </a:r>
            <a:r>
              <a:rPr b="1" lang="en"/>
              <a:t>Mel-frequency</a:t>
            </a:r>
            <a:r>
              <a:rPr lang="en"/>
              <a:t>. The relation between the frequency and the Mel-frequency is given by the formula, where f is frequency in Hertz.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/>
              <a:t>Mel(f) = 2595 × log10(1+f/700)</a:t>
            </a:r>
            <a:endParaRPr i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Hidden Markov Models</a:t>
            </a:r>
            <a:r>
              <a:rPr lang="en"/>
              <a:t> (HMM) are a very popular classification technique for acoustic modeling of time-invariant events such as human speech, animal sounds, environmental sounds, etc. Their good recognition performance has caused the widespread use of HMM for various recognition tasks. </a:t>
            </a:r>
            <a:endParaRPr/>
          </a:p>
        </p:txBody>
      </p:sp>
      <p:sp>
        <p:nvSpPr>
          <p:cNvPr id="108" name="Google Shape;108;p21"/>
          <p:cNvSpPr txBox="1"/>
          <p:nvPr/>
        </p:nvSpPr>
        <p:spPr>
          <a:xfrm>
            <a:off x="3362225" y="4618325"/>
            <a:ext cx="539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https://project.inria.fr/fraclab/files/2016/01/ITS2010Izabela.pdf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